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08"/>
    <p:restoredTop sz="94705"/>
  </p:normalViewPr>
  <p:slideViewPr>
    <p:cSldViewPr snapToGrid="0" snapToObjects="1">
      <p:cViewPr>
        <p:scale>
          <a:sx n="92" d="100"/>
          <a:sy n="92" d="100"/>
        </p:scale>
        <p:origin x="30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97D0-C5BF-CB4B-A65D-D3C7F9253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EEF6E-A330-2D4A-8974-C973F4592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54D1A-E51D-554E-95CA-03FE2BD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6030-062E-8045-96E5-0044A0A084E0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83689-F539-E147-9834-1EF6C0BF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FA367-3861-2F45-BD03-84BD4832A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3BB9-5C06-E543-BD05-EB7E2F7F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7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1039-BFA2-4A4A-998D-AB6928FA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DCC08-9F5D-8041-92C7-3FE987A5C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EFC50-515B-0B40-8E32-3908E0E1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6030-062E-8045-96E5-0044A0A084E0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AB13E-9F69-9B45-86A5-1A92172C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29A4-9582-FE46-8456-79B962CB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3BB9-5C06-E543-BD05-EB7E2F7F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2D37D2-4ECB-A94D-A3DB-326231194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FF6FB-2CCF-134C-878F-C91062A8F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64D92-885C-1D49-9383-0BADE8CA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6030-062E-8045-96E5-0044A0A084E0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FF150-2E56-714E-AB71-175D2EF8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753A2-A0D8-4C4A-8836-D8067C01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3BB9-5C06-E543-BD05-EB7E2F7F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7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538A-548F-7445-ACF9-06DA4C1A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7E81E-8964-4B4B-9494-56159543A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65536-F424-2C43-8029-51571658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6030-062E-8045-96E5-0044A0A084E0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45B7B-90E4-E346-BBFF-7BDD5E14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5DE99-FA5E-E946-AE33-7DA1B00A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3BB9-5C06-E543-BD05-EB7E2F7F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6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B597-A30A-FE46-AD82-821213F1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68449-E424-6F4C-AFDF-B1D19870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53F17-1FE3-C546-8160-80A3BF2D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6030-062E-8045-96E5-0044A0A084E0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38FAF-C1C1-4E46-9A6E-4BFE764A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B2D51-9E4B-914B-995D-1CD643C5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3BB9-5C06-E543-BD05-EB7E2F7F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2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8A64C-0D53-7C43-899B-7CAE0D45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D80C-B312-D04E-8DB5-A59D47C85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090C1-F552-DA45-B7B6-46D974581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DD1FD-193A-B447-86D7-6B7E8D4A4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6030-062E-8045-96E5-0044A0A084E0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C45C2-58C7-4F4E-906C-ED1312B4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B2A72-AB40-6F4C-A60A-7FBDB1A0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3BB9-5C06-E543-BD05-EB7E2F7F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9CC3-B675-8542-A1B9-5E8552C8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0BC63-3955-9D43-A7ED-654E65A44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24E8D-8ED9-3743-9817-C2A82C78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B5AED-B4D7-7A44-AD5E-2CD9D5762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9B93E-670A-6845-9158-4ED962813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5CB7D8-2517-354B-9B03-44EB61E4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6030-062E-8045-96E5-0044A0A084E0}" type="datetimeFigureOut">
              <a:rPr lang="en-US" smtClean="0"/>
              <a:t>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7A7203-BA80-5E42-A66A-D74C4B81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04DBC-6CB5-1A45-BA6A-7F7E828B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3BB9-5C06-E543-BD05-EB7E2F7F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A95A-A86C-2141-86AD-3F3F1829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542B8-95D8-0D4B-B99C-4EECF8AB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6030-062E-8045-96E5-0044A0A084E0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0051E-AE2D-804F-8F77-155AE83F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5291D-542E-A540-A1A1-23A26514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3BB9-5C06-E543-BD05-EB7E2F7F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3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D9D7F-46C3-C74E-A33F-6AE1D823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6030-062E-8045-96E5-0044A0A084E0}" type="datetimeFigureOut">
              <a:rPr lang="en-US" smtClean="0"/>
              <a:t>1/4/21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982F2-B654-3743-8E49-2C7EFD14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30079-B9B4-104D-9089-CB4E30A3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3BB9-5C06-E543-BD05-EB7E2F7F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27048-CF27-7942-A4BF-10B9679D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C26A4-8312-2543-993B-D7E9D061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CA002-C44D-8D48-8E5E-9153BCB8B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45923-E0D7-0848-A16C-EBB15F73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6030-062E-8045-96E5-0044A0A084E0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B4FD4-E7E4-FB44-80A0-2DC42182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FE1CA-9C69-7142-80AE-E0590655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3BB9-5C06-E543-BD05-EB7E2F7F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6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D2E5-380E-E843-9D50-1EA1AAF1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2B96D-CF58-3A4C-9C45-158A2FEE7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14DC0-3A70-E647-9C17-51B4C98C7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0FEE1-C1FD-2543-97F8-A228DA73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6030-062E-8045-96E5-0044A0A084E0}" type="datetimeFigureOut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E5F25-0666-3148-A3E2-6BD60127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27AF3-6F75-3B45-BA16-F5098F10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3BB9-5C06-E543-BD05-EB7E2F7F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642B7-3A6B-874E-A4F9-374D2869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EE221-65FC-624A-A025-0B29A54F2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5653-EE5E-0948-A7ED-4C62E8D27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6030-062E-8045-96E5-0044A0A084E0}" type="datetimeFigureOut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C29A3-7F21-154F-AF0C-0702CBDD4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AC4F-0C53-5E4B-9B9D-CF8E2D67E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03BB9-5C06-E543-BD05-EB7E2F7F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tagram">
            <a:extLst>
              <a:ext uri="{FF2B5EF4-FFF2-40B4-BE49-F238E27FC236}">
                <a16:creationId xmlns:a16="http://schemas.microsoft.com/office/drawing/2014/main" id="{FA673ACE-B56C-B24C-9098-D7DA9F256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13" y="194969"/>
            <a:ext cx="9285289" cy="52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B6D7848-B127-7D49-9FD8-A7BB9262C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7673" y="5046389"/>
            <a:ext cx="4473614" cy="1655762"/>
          </a:xfrm>
        </p:spPr>
        <p:txBody>
          <a:bodyPr>
            <a:normAutofit lnSpcReduction="10000"/>
          </a:bodyPr>
          <a:lstStyle/>
          <a:p>
            <a:r>
              <a:rPr lang="en-US" sz="11500" dirty="0">
                <a:latin typeface="Wishingly" pitchFamily="2" charset="0"/>
              </a:rPr>
              <a:t>chemist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2987A9-62AC-3948-B6D8-BD0BAF29C6F1}"/>
              </a:ext>
            </a:extLst>
          </p:cNvPr>
          <p:cNvCxnSpPr/>
          <p:nvPr/>
        </p:nvCxnSpPr>
        <p:spPr>
          <a:xfrm flipV="1">
            <a:off x="5811994" y="4338918"/>
            <a:ext cx="3009278" cy="286871"/>
          </a:xfrm>
          <a:prstGeom prst="line">
            <a:avLst/>
          </a:prstGeom>
          <a:ln w="1143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23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39261C-9932-3C4F-AB86-F9FEAF4CF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414343" y="584083"/>
            <a:ext cx="7363313" cy="5689833"/>
          </a:xfrm>
        </p:spPr>
      </p:pic>
    </p:spTree>
    <p:extLst>
      <p:ext uri="{BB962C8B-B14F-4D97-AF65-F5344CB8AC3E}">
        <p14:creationId xmlns:p14="http://schemas.microsoft.com/office/powerpoint/2010/main" val="217326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AE225D-93A6-A94E-A0AE-0BB4859F1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940" y="-199789"/>
            <a:ext cx="5209817" cy="70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D2DCB0-FAE4-BC42-A1AB-EF43571C9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1823" y="-144077"/>
            <a:ext cx="5228354" cy="70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751D2A-49BD-074C-BE2C-F4229CEFE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2496" y="-231414"/>
            <a:ext cx="5432290" cy="708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1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2D16-1A79-A94D-BD21-6A443119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42" y="107273"/>
            <a:ext cx="8274050" cy="1325563"/>
          </a:xfrm>
        </p:spPr>
        <p:txBody>
          <a:bodyPr/>
          <a:lstStyle/>
          <a:p>
            <a:r>
              <a:rPr lang="en-US" dirty="0"/>
              <a:t>Some examples of chemists who’ve made significant contributions…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8E924F11-477B-814A-A6B9-2968ED938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489" y="1969300"/>
            <a:ext cx="4766982" cy="47814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F3FD4E-4A87-FF4A-AEE4-BFDAE61C53B6}"/>
              </a:ext>
            </a:extLst>
          </p:cNvPr>
          <p:cNvSpPr txBox="1"/>
          <p:nvPr/>
        </p:nvSpPr>
        <p:spPr>
          <a:xfrm>
            <a:off x="5874328" y="1571273"/>
            <a:ext cx="57297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sz="3200" b="1" i="1" dirty="0"/>
              <a:t>Some</a:t>
            </a:r>
            <a:r>
              <a:rPr lang="en-US" sz="3200" b="1" dirty="0"/>
              <a:t> BIPOC Chemists:</a:t>
            </a:r>
          </a:p>
          <a:p>
            <a:endParaRPr lang="en-US" dirty="0"/>
          </a:p>
          <a:p>
            <a:endParaRPr lang="en-US" dirty="0"/>
          </a:p>
          <a:p>
            <a:endParaRPr lang="en-US" b="1" i="1" dirty="0">
              <a:sym typeface="Wingdings" pitchFamily="2" charset="2"/>
            </a:endParaRPr>
          </a:p>
          <a:p>
            <a:endParaRPr lang="en-US" b="1" i="1" dirty="0">
              <a:sym typeface="Wingdings" pitchFamily="2" charset="2"/>
            </a:endParaRPr>
          </a:p>
          <a:p>
            <a:endParaRPr lang="en-US" b="1" i="1" dirty="0">
              <a:sym typeface="Wingdings" pitchFamily="2" charset="2"/>
            </a:endParaRPr>
          </a:p>
          <a:p>
            <a:endParaRPr lang="en-US" b="1" i="1" dirty="0">
              <a:sym typeface="Wingdings" pitchFamily="2" charset="2"/>
            </a:endParaRPr>
          </a:p>
          <a:p>
            <a:endParaRPr lang="en-US" b="1" i="1" dirty="0"/>
          </a:p>
          <a:p>
            <a:pPr algn="just"/>
            <a:r>
              <a:rPr lang="en-US" sz="2400" b="1" i="1" dirty="0"/>
              <a:t>Why</a:t>
            </a:r>
            <a:r>
              <a:rPr lang="en-US" sz="2400" i="1" dirty="0"/>
              <a:t>? </a:t>
            </a:r>
            <a:r>
              <a:rPr lang="en-CA" sz="2400" i="1" dirty="0"/>
              <a:t>Science is not immune to systemic racism.  We’re working to counter the lack of visibility and recognition of people of colour in chemistry, including historical figures and contemporary scientists</a:t>
            </a:r>
            <a:r>
              <a:rPr lang="en-US" sz="2400" i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EFAD5-D0D7-4243-B25F-E0AC356E7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7273"/>
            <a:ext cx="2198780" cy="18348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D425EF-28C4-4447-BDCA-018896EF9ABD}"/>
              </a:ext>
            </a:extLst>
          </p:cNvPr>
          <p:cNvSpPr txBox="1"/>
          <p:nvPr/>
        </p:nvSpPr>
        <p:spPr>
          <a:xfrm>
            <a:off x="5874328" y="2413337"/>
            <a:ext cx="3647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Walter Lincoln Hawkins</a:t>
            </a:r>
          </a:p>
          <a:p>
            <a:r>
              <a:rPr lang="en-CA" dirty="0"/>
              <a:t>Samuel P. Massie </a:t>
            </a:r>
          </a:p>
          <a:p>
            <a:r>
              <a:rPr lang="en-CA" dirty="0"/>
              <a:t>Percy Julian</a:t>
            </a:r>
          </a:p>
          <a:p>
            <a:r>
              <a:rPr lang="en-CA" dirty="0"/>
              <a:t>Pimchai Chaiyen </a:t>
            </a:r>
          </a:p>
          <a:p>
            <a:r>
              <a:rPr lang="en-CA" dirty="0"/>
              <a:t>Choi Sookyung Gyeongsang</a:t>
            </a:r>
          </a:p>
          <a:p>
            <a:endParaRPr lang="en-CA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A5178-E102-004B-A1AD-210FDE50CA10}"/>
              </a:ext>
            </a:extLst>
          </p:cNvPr>
          <p:cNvSpPr txBox="1"/>
          <p:nvPr/>
        </p:nvSpPr>
        <p:spPr>
          <a:xfrm>
            <a:off x="8845530" y="2413337"/>
            <a:ext cx="3647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Gautam Radhakrishna Desiraju</a:t>
            </a:r>
          </a:p>
          <a:p>
            <a:r>
              <a:rPr lang="en-CA" dirty="0"/>
              <a:t>Jagadish Chandra Bose</a:t>
            </a:r>
            <a:br>
              <a:rPr lang="en-CA" dirty="0"/>
            </a:br>
            <a:r>
              <a:rPr lang="en-CA" dirty="0"/>
              <a:t>Prafulla Chandra Ray</a:t>
            </a:r>
          </a:p>
          <a:p>
            <a:r>
              <a:rPr lang="en-CA" dirty="0"/>
              <a:t>Maharshi Kanada</a:t>
            </a:r>
          </a:p>
          <a:p>
            <a:r>
              <a:rPr lang="en-CA" dirty="0"/>
              <a:t>Nagarjuna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43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75</Words>
  <Application>Microsoft Macintosh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Wishingly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examples of chemists who’ve made significant contributions…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Spindlove</dc:creator>
  <cp:lastModifiedBy>Laura Spindlove</cp:lastModifiedBy>
  <cp:revision>12</cp:revision>
  <dcterms:created xsi:type="dcterms:W3CDTF">2021-01-04T18:39:51Z</dcterms:created>
  <dcterms:modified xsi:type="dcterms:W3CDTF">2021-01-05T05:01:29Z</dcterms:modified>
</cp:coreProperties>
</file>