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3"/>
  </p:notesMasterIdLst>
  <p:sldIdLst>
    <p:sldId id="341" r:id="rId2"/>
    <p:sldId id="870" r:id="rId3"/>
    <p:sldId id="356" r:id="rId4"/>
    <p:sldId id="438" r:id="rId5"/>
    <p:sldId id="439" r:id="rId6"/>
    <p:sldId id="440" r:id="rId7"/>
    <p:sldId id="360" r:id="rId8"/>
    <p:sldId id="347" r:id="rId9"/>
    <p:sldId id="345" r:id="rId10"/>
    <p:sldId id="872" r:id="rId11"/>
    <p:sldId id="3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  <a:srgbClr val="9437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770"/>
    <p:restoredTop sz="93196"/>
  </p:normalViewPr>
  <p:slideViewPr>
    <p:cSldViewPr snapToGrid="0" snapToObjects="1">
      <p:cViewPr varScale="1">
        <p:scale>
          <a:sx n="47" d="100"/>
          <a:sy n="47" d="100"/>
        </p:scale>
        <p:origin x="240" y="1360"/>
      </p:cViewPr>
      <p:guideLst/>
    </p:cSldViewPr>
  </p:slideViewPr>
  <p:outlineViewPr>
    <p:cViewPr>
      <p:scale>
        <a:sx n="33" d="100"/>
        <a:sy n="33" d="100"/>
      </p:scale>
      <p:origin x="0" y="-33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out lab safety rules and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34BF5-1890-6241-B0E4-A015845AC5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4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pic and answer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34BF5-1890-6241-B0E4-A015845AC5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DApYgvDq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7582419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06735-504E-9A4E-8712-4A8BA830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162" y="2389863"/>
            <a:ext cx="5837464" cy="3311479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6000" b="0" cap="all" dirty="0">
                <a:solidFill>
                  <a:schemeClr val="tx2"/>
                </a:solidFill>
              </a:rPr>
              <a:t>Lab Safety</a:t>
            </a:r>
            <a:br>
              <a:rPr lang="en-US" sz="6000" b="0" cap="all" dirty="0">
                <a:solidFill>
                  <a:schemeClr val="tx2"/>
                </a:solidFill>
              </a:rPr>
            </a:br>
            <a:endParaRPr lang="en-US" sz="6000" b="0" i="1" cap="all" dirty="0">
              <a:solidFill>
                <a:schemeClr val="tx2"/>
              </a:solidFill>
            </a:endParaRP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5B1C6B9C-898E-0546-99ED-7A904C2B8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9" r="3" b="3"/>
          <a:stretch/>
        </p:blipFill>
        <p:spPr>
          <a:xfrm>
            <a:off x="7585467" y="1074544"/>
            <a:ext cx="4606533" cy="506986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04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09517B-0DF1-E043-9517-D7366440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60" y="194125"/>
            <a:ext cx="3411973" cy="5197498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Wishingly" pitchFamily="2" charset="0"/>
              </a:rPr>
              <a:t>To do</a:t>
            </a:r>
            <a:r>
              <a:rPr lang="en-US" sz="5400" dirty="0"/>
              <a:t>:</a:t>
            </a:r>
          </a:p>
        </p:txBody>
      </p:sp>
      <p:pic>
        <p:nvPicPr>
          <p:cNvPr id="6" name="Graphic 5" descr="Desk outline">
            <a:extLst>
              <a:ext uri="{FF2B5EF4-FFF2-40B4-BE49-F238E27FC236}">
                <a16:creationId xmlns:a16="http://schemas.microsoft.com/office/drawing/2014/main" id="{0D0A950D-D2C1-3140-AE2E-32C1B9BAE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975" y="3597867"/>
            <a:ext cx="2304744" cy="2304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EE887A-89B3-784E-93CF-1C429E42E3FE}"/>
              </a:ext>
            </a:extLst>
          </p:cNvPr>
          <p:cNvSpPr txBox="1"/>
          <p:nvPr/>
        </p:nvSpPr>
        <p:spPr>
          <a:xfrm>
            <a:off x="4750600" y="-1"/>
            <a:ext cx="7773053" cy="6659217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/>
          <a:p>
            <a:pPr marL="514350" indent="-514350" fontAlgn="ctr">
              <a:spcAft>
                <a:spcPts val="115"/>
              </a:spcAft>
              <a:buFont typeface="+mj-lt"/>
              <a:buAutoNum type="arabicPeriod"/>
            </a:pPr>
            <a:r>
              <a:rPr lang="en-US" sz="2800" b="1" dirty="0"/>
              <a:t>WHMIS pictograms </a:t>
            </a:r>
          </a:p>
          <a:p>
            <a:pPr marL="971550" lvl="1" indent="-514350" fontAlgn="ctr"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Add the 10 WHMIS pictograms with descriptions to notes. Look up any words you aren’t familiar with </a:t>
            </a:r>
            <a:r>
              <a:rPr lang="en-US" sz="2800" i="1" dirty="0"/>
              <a:t>(ex. oxidizer)</a:t>
            </a:r>
            <a:br>
              <a:rPr lang="en-US" sz="2800" dirty="0"/>
            </a:br>
            <a:endParaRPr lang="en-US" sz="2800" dirty="0"/>
          </a:p>
          <a:p>
            <a:pPr marL="514350" indent="-514350" fontAlgn="ctr">
              <a:spcAft>
                <a:spcPts val="115"/>
              </a:spcAft>
              <a:buFont typeface="+mj-lt"/>
              <a:buAutoNum type="arabicPeriod"/>
            </a:pPr>
            <a:r>
              <a:rPr lang="en-US" sz="2800" b="1" dirty="0"/>
              <a:t>Study Safety Rules (handout)</a:t>
            </a:r>
          </a:p>
          <a:p>
            <a:pPr marL="514350" indent="-514350" fontAlgn="ctr">
              <a:spcAft>
                <a:spcPts val="115"/>
              </a:spcAft>
              <a:buFont typeface="+mj-lt"/>
              <a:buAutoNum type="arabicPeriod"/>
            </a:pPr>
            <a:endParaRPr lang="en-US" sz="2800" b="1" dirty="0"/>
          </a:p>
          <a:p>
            <a:pPr marL="514350" indent="-514350" fontAlgn="ctr">
              <a:spcAft>
                <a:spcPts val="115"/>
              </a:spcAft>
              <a:buFont typeface="+mj-lt"/>
              <a:buAutoNum type="arabicPeriod"/>
            </a:pPr>
            <a:r>
              <a:rPr lang="en-US" sz="2800" b="1" dirty="0"/>
              <a:t>Prepare for Safety Test Friday</a:t>
            </a:r>
          </a:p>
          <a:p>
            <a:pPr marL="971550" lvl="1" indent="-514350" fontAlgn="ctr"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Safety only, not cumulative</a:t>
            </a:r>
          </a:p>
          <a:p>
            <a:pPr lvl="1" fontAlgn="ctr">
              <a:spcAft>
                <a:spcPts val="115"/>
              </a:spcAft>
            </a:pPr>
            <a:endParaRPr lang="en-US" sz="2800" dirty="0"/>
          </a:p>
          <a:p>
            <a:pPr marL="514350" indent="-514350" fontAlgn="ctr">
              <a:spcAft>
                <a:spcPts val="115"/>
              </a:spcAft>
              <a:buFont typeface="+mj-lt"/>
              <a:buAutoNum type="arabicPeriod"/>
            </a:pPr>
            <a:r>
              <a:rPr lang="en-US" sz="2800" b="1" dirty="0"/>
              <a:t>Get Safety Contract signed</a:t>
            </a:r>
          </a:p>
          <a:p>
            <a:pPr marL="971550" lvl="1" indent="-514350" fontAlgn="ctr"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Needs to be signed for Monday’s lab</a:t>
            </a:r>
            <a:endParaRPr lang="en-US" sz="2800" b="1" dirty="0"/>
          </a:p>
          <a:p>
            <a:pPr fontAlgn="ctr">
              <a:spcAft>
                <a:spcPts val="115"/>
              </a:spcAft>
            </a:pPr>
            <a:endParaRPr lang="en-US" sz="2800" b="1" dirty="0"/>
          </a:p>
          <a:p>
            <a:pPr fontAlgn="ctr">
              <a:spcAft>
                <a:spcPts val="115"/>
              </a:spcAft>
            </a:pPr>
            <a:r>
              <a:rPr lang="en-US" sz="2800" b="1" dirty="0"/>
              <a:t>5. Homework</a:t>
            </a:r>
            <a:r>
              <a:rPr lang="en-US" sz="2800" dirty="0"/>
              <a:t>: text </a:t>
            </a:r>
            <a:r>
              <a:rPr lang="en-CA" sz="2800" dirty="0"/>
              <a:t>pg.15 #1a-f, #4, #6</a:t>
            </a:r>
            <a:endParaRPr lang="en-US" sz="2800" dirty="0"/>
          </a:p>
          <a:p>
            <a:pPr fontAlgn="ctr">
              <a:spcAft>
                <a:spcPts val="115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981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0DA5A0-19D4-FF4B-BA16-79D8DB10C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429158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08F3C0-1E3D-3E44-BBAB-530ECCF7D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0"/>
            <a:ext cx="5083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7582419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06735-504E-9A4E-8712-4A8BA830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381" y="97346"/>
            <a:ext cx="5837464" cy="2054121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6000" cap="all" dirty="0">
                <a:solidFill>
                  <a:schemeClr val="tx2"/>
                </a:solidFill>
              </a:rPr>
              <a:t>Lab Safety</a:t>
            </a:r>
            <a:br>
              <a:rPr lang="en-US" sz="6000" cap="all" dirty="0">
                <a:solidFill>
                  <a:schemeClr val="tx2"/>
                </a:solidFill>
              </a:rPr>
            </a:br>
            <a:endParaRPr lang="en-US" sz="6000" i="1" cap="all" dirty="0">
              <a:solidFill>
                <a:schemeClr val="tx2"/>
              </a:solidFill>
            </a:endParaRP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5B1C6B9C-898E-0546-99ED-7A904C2B8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9" r="3" b="3"/>
          <a:stretch/>
        </p:blipFill>
        <p:spPr>
          <a:xfrm>
            <a:off x="7585467" y="1074544"/>
            <a:ext cx="4606533" cy="506986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8C3DA-DA12-E24D-8A87-5AC48DA56575}"/>
              </a:ext>
            </a:extLst>
          </p:cNvPr>
          <p:cNvSpPr txBox="1"/>
          <p:nvPr/>
        </p:nvSpPr>
        <p:spPr>
          <a:xfrm>
            <a:off x="318054" y="1311965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Today’s Topics</a:t>
            </a:r>
            <a:r>
              <a:rPr lang="en-US" sz="32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NFPA labels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HHPS labels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WHMIS pictograms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Lab safety – how to conduct yourself safety in a lab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Safety contract – signed by you + a parent/guardian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Homework: </a:t>
            </a:r>
            <a:r>
              <a:rPr lang="en-CA" sz="3200" dirty="0"/>
              <a:t>pg.15 #1a-f, #4, #6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717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7069D-8A19-9F47-8E15-3A1CFF58C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7427742" cy="670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C5176E-1244-FD47-BD71-27B9791CA05C}"/>
              </a:ext>
            </a:extLst>
          </p:cNvPr>
          <p:cNvSpPr txBox="1"/>
          <p:nvPr/>
        </p:nvSpPr>
        <p:spPr>
          <a:xfrm>
            <a:off x="7528560" y="90678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C7F71-8916-8A40-95C3-1C1BBA64A8FE}"/>
              </a:ext>
            </a:extLst>
          </p:cNvPr>
          <p:cNvSpPr txBox="1"/>
          <p:nvPr/>
        </p:nvSpPr>
        <p:spPr>
          <a:xfrm>
            <a:off x="7543800" y="438034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REACTIVITY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619F2-D498-4249-8110-DE1824D61E21}"/>
              </a:ext>
            </a:extLst>
          </p:cNvPr>
          <p:cNvSpPr txBox="1"/>
          <p:nvPr/>
        </p:nvSpPr>
        <p:spPr>
          <a:xfrm>
            <a:off x="2819400" y="127808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94B93-094F-4844-8744-F1192232ECD7}"/>
              </a:ext>
            </a:extLst>
          </p:cNvPr>
          <p:cNvSpPr txBox="1"/>
          <p:nvPr/>
        </p:nvSpPr>
        <p:spPr>
          <a:xfrm>
            <a:off x="2819400" y="48572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SPECIFIC</a:t>
            </a:r>
          </a:p>
        </p:txBody>
      </p:sp>
    </p:spTree>
    <p:extLst>
      <p:ext uri="{BB962C8B-B14F-4D97-AF65-F5344CB8AC3E}">
        <p14:creationId xmlns:p14="http://schemas.microsoft.com/office/powerpoint/2010/main" val="37852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7B0E5E7-653C-974B-8EEC-F43EA166C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9" y="634006"/>
            <a:ext cx="112155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AZARDOUS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OUSEHOLD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  <a:r>
              <a:rPr lang="en-US" sz="3600" u="sng" dirty="0"/>
              <a:t>RODUCT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sz="3600" u="sng" dirty="0"/>
              <a:t>YMBOLS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2B4DA-6308-4344-9C22-191057C50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199" y="2184797"/>
            <a:ext cx="7934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3200" b="0" dirty="0">
                <a:latin typeface="+mn-lt"/>
              </a:rPr>
              <a:t>There are 4 different </a:t>
            </a:r>
            <a:r>
              <a:rPr lang="en-CA" sz="3200" b="0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rPr>
              <a:t>types</a:t>
            </a:r>
            <a:r>
              <a:rPr lang="en-CA" sz="3200" b="0" dirty="0">
                <a:latin typeface="+mn-lt"/>
              </a:rPr>
              <a:t> of hazards.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DE50D-D7E7-C342-B782-BDF281B5F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6" y="3365765"/>
            <a:ext cx="12747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B6A20E-E235-FA43-92D5-D97EFD403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292740"/>
            <a:ext cx="13350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971B7-1FBC-164C-976C-D9467A801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314966"/>
            <a:ext cx="111283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A645E-1F8A-0348-8C6A-C850F9E28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510" y="3356557"/>
            <a:ext cx="10953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9AA6A25F-F8B4-4C4B-9F94-6E2F8F7A1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4380815"/>
            <a:ext cx="156485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 b="0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rPr>
              <a:t>poisonous</a:t>
            </a:r>
            <a:endParaRPr lang="en-CA" sz="2200" b="0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+mn-lt"/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3C9FC7D3-2E7E-DA44-9EBB-07FD80510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6" y="4380815"/>
            <a:ext cx="14520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 b="0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rPr>
              <a:t>explosive</a:t>
            </a:r>
            <a:endParaRPr lang="en-CA" sz="2200" b="0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+mn-lt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79E7246C-EC12-874E-9DF2-F233B7B96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4380815"/>
            <a:ext cx="14328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 b="0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rPr>
              <a:t>corrosive</a:t>
            </a:r>
            <a:endParaRPr lang="en-CA" sz="2200" b="0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+mn-lt"/>
            </a:endParaRP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F63F76B9-6CBF-EF43-A21B-05D2DDFB6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380815"/>
            <a:ext cx="163134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 b="0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rPr>
              <a:t>flammable</a:t>
            </a:r>
            <a:endParaRPr lang="en-CA" sz="2200" b="0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93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FBC0B77-072F-4340-9FD6-EAC7BFC73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93" y="-114300"/>
            <a:ext cx="108643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AZARDOUS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OUSEHOLD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  <a:r>
              <a:rPr lang="en-US" sz="3600" u="sng" dirty="0"/>
              <a:t>RODUCT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sz="3600" u="sng" dirty="0"/>
              <a:t>YMBOLS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0AF5D-C6F4-5140-B731-3BA2D00B7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03" y="1227634"/>
            <a:ext cx="119491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CA" sz="3200" b="0" dirty="0">
                <a:latin typeface="+mn-lt"/>
              </a:rPr>
              <a:t>There are 3 </a:t>
            </a:r>
            <a:r>
              <a:rPr lang="en-CA" sz="3200" b="0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rPr>
              <a:t>levels</a:t>
            </a:r>
            <a:r>
              <a:rPr lang="en-CA" sz="3200" b="0" dirty="0">
                <a:latin typeface="+mn-lt"/>
              </a:rPr>
              <a:t> of hazards, </a:t>
            </a:r>
          </a:p>
          <a:p>
            <a:pPr algn="ctr" eaLnBrk="1" hangingPunct="1"/>
            <a:r>
              <a:rPr lang="en-CA" sz="3200" b="0" dirty="0">
                <a:latin typeface="+mn-lt"/>
              </a:rPr>
              <a:t>each more harmful than the previous.</a:t>
            </a: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837D920C-0410-F743-9C74-A746CF6AE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804" y="3432266"/>
            <a:ext cx="13933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caution</a:t>
            </a:r>
            <a:endParaRPr lang="en-CA" dirty="0">
              <a:latin typeface="+mn-lt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E308D1BC-09DB-9A49-B507-505102A36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156" y="3398283"/>
            <a:ext cx="13340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danger</a:t>
            </a:r>
            <a:endParaRPr lang="en-CA" dirty="0">
              <a:latin typeface="+mn-lt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F041F16A-8284-674C-815D-52445A0F5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718" y="3381118"/>
            <a:ext cx="2797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extreme danger</a:t>
            </a:r>
            <a:endParaRPr lang="en-CA" dirty="0"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04B279-B5C6-D44B-838F-7587DB789D4A}"/>
              </a:ext>
            </a:extLst>
          </p:cNvPr>
          <p:cNvGrpSpPr>
            <a:grpSpLocks/>
          </p:cNvGrpSpPr>
          <p:nvPr/>
        </p:nvGrpSpPr>
        <p:grpSpPr bwMode="auto">
          <a:xfrm>
            <a:off x="3415127" y="2246230"/>
            <a:ext cx="6027737" cy="1071047"/>
            <a:chOff x="2047477" y="4481512"/>
            <a:chExt cx="5718969" cy="623888"/>
          </a:xfrm>
        </p:grpSpPr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AA487F80-2C68-D941-BE8D-2A8104130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477" y="4481512"/>
              <a:ext cx="5718969" cy="623888"/>
            </a:xfrm>
            <a:prstGeom prst="rightArrow">
              <a:avLst>
                <a:gd name="adj1" fmla="val 50000"/>
                <a:gd name="adj2" fmla="val 104525"/>
              </a:avLst>
            </a:prstGeom>
            <a:solidFill>
              <a:srgbClr val="92D050"/>
            </a:solidFill>
            <a:ln w="9525" algn="ctr">
              <a:solidFill>
                <a:srgbClr val="66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40E36497-2AC2-F442-A8B7-F49F0F220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8656" y="4665232"/>
              <a:ext cx="3752340" cy="268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CA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              more harmful</a:t>
              </a:r>
            </a:p>
          </p:txBody>
        </p:sp>
      </p:grpSp>
      <p:sp>
        <p:nvSpPr>
          <p:cNvPr id="13" name="Text Box 30">
            <a:extLst>
              <a:ext uri="{FF2B5EF4-FFF2-40B4-BE49-F238E27FC236}">
                <a16:creationId xmlns:a16="http://schemas.microsoft.com/office/drawing/2014/main" id="{EFD4E017-CCF3-1C42-8DF7-A620C9445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03" y="4728957"/>
            <a:ext cx="122652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0" dirty="0">
                <a:latin typeface="+mn-lt"/>
              </a:rPr>
              <a:t>The </a:t>
            </a:r>
            <a:r>
              <a:rPr lang="en-CA" sz="4000" b="0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shape</a:t>
            </a:r>
            <a:r>
              <a:rPr lang="en-US" sz="3200" b="0" dirty="0">
                <a:latin typeface="+mn-lt"/>
              </a:rPr>
              <a:t> tells us what </a:t>
            </a:r>
            <a:r>
              <a:rPr lang="en-US" sz="3200" b="0" u="sng" dirty="0">
                <a:latin typeface="+mn-lt"/>
              </a:rPr>
              <a:t>part</a:t>
            </a:r>
            <a:r>
              <a:rPr lang="en-US" sz="3200" b="0" dirty="0">
                <a:latin typeface="+mn-lt"/>
              </a:rPr>
              <a:t> of the product is dangerous</a:t>
            </a:r>
            <a:endParaRPr lang="en-CA" sz="3200" b="0" dirty="0">
              <a:latin typeface="+mn-lt"/>
            </a:endParaRPr>
          </a:p>
        </p:txBody>
      </p:sp>
      <p:sp>
        <p:nvSpPr>
          <p:cNvPr id="14" name="AutoShape 21">
            <a:extLst>
              <a:ext uri="{FF2B5EF4-FFF2-40B4-BE49-F238E27FC236}">
                <a16:creationId xmlns:a16="http://schemas.microsoft.com/office/drawing/2014/main" id="{650B0260-476B-B84D-A464-B46E43062B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25824" y="5545389"/>
            <a:ext cx="1143000" cy="1028700"/>
          </a:xfrm>
          <a:prstGeom prst="octagon">
            <a:avLst>
              <a:gd name="adj" fmla="val 29287"/>
            </a:avLst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AutoShape 22">
            <a:extLst>
              <a:ext uri="{FF2B5EF4-FFF2-40B4-BE49-F238E27FC236}">
                <a16:creationId xmlns:a16="http://schemas.microsoft.com/office/drawing/2014/main" id="{7C217A59-DA4F-6C4F-8A70-859B4E0C200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2729327" y="5583093"/>
            <a:ext cx="1371600" cy="10287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1926BE09-94B1-0C4B-964B-32DE812C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153" y="5927570"/>
            <a:ext cx="2275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Container</a:t>
            </a:r>
            <a:endParaRPr lang="en-CA" dirty="0">
              <a:latin typeface="+mn-lt"/>
            </a:endParaRP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E6FB83CD-5DAC-9540-9ADD-0E7E1DB73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264" y="5927570"/>
            <a:ext cx="2275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Contents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6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1BF1BEE-D1FB-A74F-859B-81609024E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63" y="366309"/>
            <a:ext cx="115307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AZARDOUS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OUSEHOLD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  <a:r>
              <a:rPr lang="en-US" sz="3600" u="sng" dirty="0"/>
              <a:t>RODUCT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sz="3600" u="sng" dirty="0"/>
              <a:t>YMBOLS</a:t>
            </a: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1EC34B9E-D063-2347-B38C-C2781A18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8" y="1442546"/>
            <a:ext cx="110469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0" dirty="0">
                <a:latin typeface="+mn-lt"/>
              </a:rPr>
              <a:t> Combining the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type</a:t>
            </a:r>
            <a:r>
              <a:rPr lang="en-US" sz="3200" b="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level</a:t>
            </a:r>
            <a:r>
              <a:rPr lang="en-US" sz="32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0" dirty="0">
                <a:latin typeface="+mn-lt"/>
              </a:rPr>
              <a:t>and</a:t>
            </a:r>
            <a:r>
              <a:rPr lang="en-US" sz="32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shape</a:t>
            </a:r>
            <a:r>
              <a:rPr lang="en-US" sz="32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0" dirty="0">
                <a:latin typeface="+mn-lt"/>
              </a:rPr>
              <a:t>creates a HHPS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A0EB0B-4483-3344-8F68-EDFEF74E1092}"/>
              </a:ext>
            </a:extLst>
          </p:cNvPr>
          <p:cNvSpPr/>
          <p:nvPr/>
        </p:nvSpPr>
        <p:spPr>
          <a:xfrm>
            <a:off x="2411570" y="4161874"/>
            <a:ext cx="113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dirty="0"/>
              <a:t>Danger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2AC22-02D0-7D48-9B83-2E1FD2009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27" y="2424877"/>
            <a:ext cx="1943287" cy="1736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F937FE-A5B4-E447-B1EA-C37658691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98" y="2411916"/>
            <a:ext cx="1863654" cy="1720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AC24A-92AB-F246-87E3-03610B56D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94" y="2382697"/>
            <a:ext cx="1884611" cy="17787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AB719D-A9C4-1644-99C6-F742B9C99B84}"/>
              </a:ext>
            </a:extLst>
          </p:cNvPr>
          <p:cNvSpPr/>
          <p:nvPr/>
        </p:nvSpPr>
        <p:spPr>
          <a:xfrm>
            <a:off x="5473608" y="4182421"/>
            <a:ext cx="1261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dirty="0"/>
              <a:t>Caution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5EBB44-DA71-9C4F-A572-2E87C914A504}"/>
              </a:ext>
            </a:extLst>
          </p:cNvPr>
          <p:cNvSpPr/>
          <p:nvPr/>
        </p:nvSpPr>
        <p:spPr>
          <a:xfrm>
            <a:off x="7874096" y="4182421"/>
            <a:ext cx="2245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dirty="0"/>
              <a:t>Extreme Danger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5C7D2-58BC-AD4F-AEF6-09432A30ACD3}"/>
              </a:ext>
            </a:extLst>
          </p:cNvPr>
          <p:cNvSpPr txBox="1"/>
          <p:nvPr/>
        </p:nvSpPr>
        <p:spPr>
          <a:xfrm>
            <a:off x="1990450" y="5650051"/>
            <a:ext cx="222368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Danger: contents 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poisonous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0088EF-49A4-0C40-BC04-C27D9F069B49}"/>
              </a:ext>
            </a:extLst>
          </p:cNvPr>
          <p:cNvSpPr txBox="1"/>
          <p:nvPr/>
        </p:nvSpPr>
        <p:spPr>
          <a:xfrm>
            <a:off x="4967916" y="5664429"/>
            <a:ext cx="22733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Caution: container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explosive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9D00CD-7696-D548-9EED-D6E00E8BFFDD}"/>
              </a:ext>
            </a:extLst>
          </p:cNvPr>
          <p:cNvSpPr txBox="1"/>
          <p:nvPr/>
        </p:nvSpPr>
        <p:spPr>
          <a:xfrm>
            <a:off x="7874096" y="5604696"/>
            <a:ext cx="24129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Extreme danger: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contents flammable</a:t>
            </a:r>
          </a:p>
        </p:txBody>
      </p:sp>
    </p:spTree>
    <p:extLst>
      <p:ext uri="{BB962C8B-B14F-4D97-AF65-F5344CB8AC3E}">
        <p14:creationId xmlns:p14="http://schemas.microsoft.com/office/powerpoint/2010/main" val="76286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400DE0-D5E6-6640-B7B8-3BECDCF5ACD0}"/>
              </a:ext>
            </a:extLst>
          </p:cNvPr>
          <p:cNvSpPr txBox="1"/>
          <p:nvPr/>
        </p:nvSpPr>
        <p:spPr>
          <a:xfrm>
            <a:off x="560076" y="561947"/>
            <a:ext cx="39589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WHMIS</a:t>
            </a:r>
          </a:p>
          <a:p>
            <a:endParaRPr lang="en-US" sz="2800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</a:t>
            </a:r>
            <a:r>
              <a:rPr lang="en-US" sz="2800" dirty="0"/>
              <a:t>ORKPLACE  </a:t>
            </a:r>
            <a:r>
              <a:rPr lang="en-US" sz="2800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2800" dirty="0"/>
              <a:t>AZARDOUS  </a:t>
            </a:r>
            <a:r>
              <a:rPr lang="en-US" sz="2800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</a:t>
            </a:r>
            <a:r>
              <a:rPr lang="en-US" sz="2800" dirty="0"/>
              <a:t>ATERIALS  </a:t>
            </a:r>
            <a:r>
              <a:rPr lang="en-US" sz="2800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  <a:r>
              <a:rPr lang="en-US" sz="2800" dirty="0"/>
              <a:t>NFORMATION </a:t>
            </a:r>
            <a:r>
              <a:rPr lang="en-US" sz="2800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sz="2800" dirty="0"/>
              <a:t>YSTEMS</a:t>
            </a:r>
            <a:endParaRPr lang="en-US" sz="2800" u="sng" dirty="0"/>
          </a:p>
          <a:p>
            <a:endParaRPr lang="en-US" sz="2800" u="sng" dirty="0"/>
          </a:p>
          <a:p>
            <a:r>
              <a:rPr lang="en-US" sz="2800" dirty="0"/>
              <a:t>There are</a:t>
            </a:r>
            <a:r>
              <a:rPr lang="en-US" sz="2800" dirty="0">
                <a:solidFill>
                  <a:srgbClr val="FF0000"/>
                </a:solidFill>
              </a:rPr>
              <a:t> 10 </a:t>
            </a:r>
            <a:r>
              <a:rPr lang="en-US" sz="2800" dirty="0"/>
              <a:t>WHMIS </a:t>
            </a:r>
            <a:r>
              <a:rPr lang="en-US" sz="2000" dirty="0"/>
              <a:t>symbols</a:t>
            </a: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0BDFE-6124-7949-BC50-EB7DD11696A2}"/>
              </a:ext>
            </a:extLst>
          </p:cNvPr>
          <p:cNvSpPr txBox="1"/>
          <p:nvPr/>
        </p:nvSpPr>
        <p:spPr>
          <a:xfrm>
            <a:off x="4518991" y="561947"/>
            <a:ext cx="6665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 the link below to add the 10 WHMIS symbols/pictograms to your notes.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i="1" dirty="0"/>
              <a:t>Not sure what some of the vocab you come across means? Look it up!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C434EF-725B-8349-BC6E-B4973D1A4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11654"/>
            <a:ext cx="3798686" cy="3888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67F388-5FF1-F248-A166-75E1D944BA63}"/>
              </a:ext>
            </a:extLst>
          </p:cNvPr>
          <p:cNvSpPr/>
          <p:nvPr/>
        </p:nvSpPr>
        <p:spPr>
          <a:xfrm>
            <a:off x="9308105" y="3079789"/>
            <a:ext cx="26453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eversafetraining.com</a:t>
            </a:r>
            <a:r>
              <a:rPr lang="en-US" sz="3200" dirty="0"/>
              <a:t>/whmis-2015-pictograms/</a:t>
            </a:r>
          </a:p>
        </p:txBody>
      </p:sp>
    </p:spTree>
    <p:extLst>
      <p:ext uri="{BB962C8B-B14F-4D97-AF65-F5344CB8AC3E}">
        <p14:creationId xmlns:p14="http://schemas.microsoft.com/office/powerpoint/2010/main" val="92675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F4CE9C-A1DD-EC40-91C2-A63687DCE9DB}"/>
              </a:ext>
            </a:extLst>
          </p:cNvPr>
          <p:cNvSpPr/>
          <p:nvPr/>
        </p:nvSpPr>
        <p:spPr>
          <a:xfrm>
            <a:off x="1179431" y="152401"/>
            <a:ext cx="98331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LAB RULES -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Dua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Lipa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 "New Rules" Parody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FF034-A5CF-C841-BF3C-9A62624A4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98732"/>
            <a:ext cx="9144000" cy="60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DE62-9E68-6A46-9ABF-AC88921A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1E514-8B9A-1D4A-A4B3-654454D64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6" y="274638"/>
            <a:ext cx="8843915" cy="6430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7DE81-4E84-E245-AD53-A71D82C12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36" y="0"/>
            <a:ext cx="912266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8D1746-5723-8141-9EC7-7B3FECD0E3DE}"/>
              </a:ext>
            </a:extLst>
          </p:cNvPr>
          <p:cNvSpPr/>
          <p:nvPr/>
        </p:nvSpPr>
        <p:spPr>
          <a:xfrm>
            <a:off x="2216020" y="-187027"/>
            <a:ext cx="778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is wrong here?</a:t>
            </a:r>
          </a:p>
        </p:txBody>
      </p:sp>
    </p:spTree>
    <p:extLst>
      <p:ext uri="{BB962C8B-B14F-4D97-AF65-F5344CB8AC3E}">
        <p14:creationId xmlns:p14="http://schemas.microsoft.com/office/powerpoint/2010/main" val="26784899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6537</TotalTime>
  <Words>292</Words>
  <Application>Microsoft Macintosh PowerPoint</Application>
  <PresentationFormat>Widescreen</PresentationFormat>
  <Paragraphs>67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Meiryo</vt:lpstr>
      <vt:lpstr>Arial</vt:lpstr>
      <vt:lpstr>Calibri</vt:lpstr>
      <vt:lpstr>Corbel</vt:lpstr>
      <vt:lpstr>Wishingly</vt:lpstr>
      <vt:lpstr>ShojiVTI</vt:lpstr>
      <vt:lpstr>Lab Safety </vt:lpstr>
      <vt:lpstr>Lab Safety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do: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PRE-IB Science 9</dc:title>
  <dc:creator>Laura Spindlove</dc:creator>
  <cp:lastModifiedBy>Laura Spindlove</cp:lastModifiedBy>
  <cp:revision>63</cp:revision>
  <dcterms:created xsi:type="dcterms:W3CDTF">2021-04-27T15:36:56Z</dcterms:created>
  <dcterms:modified xsi:type="dcterms:W3CDTF">2021-10-12T16:15:38Z</dcterms:modified>
</cp:coreProperties>
</file>