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2"/>
    <p:restoredTop sz="94705"/>
  </p:normalViewPr>
  <p:slideViewPr>
    <p:cSldViewPr snapToGrid="0" snapToObjects="1">
      <p:cViewPr varScale="1">
        <p:scale>
          <a:sx n="109" d="100"/>
          <a:sy n="109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2270-D385-8948-AA15-69F1E3D8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79B01-887A-8D41-9FEE-EDEFC01D5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0D73-069B-4A4D-8F46-46649132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BA251-5044-954D-B6D4-9B809396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A8A27-C4AE-044F-B819-4F5F5089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1080-364C-8C44-93F0-6918CE62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87DA7-DEEF-0440-9EB3-55C1AB931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9417C-9239-3F48-A0F9-5486F760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C6E0-029D-3D49-B451-101404E9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D321-BE79-4A4C-9F7B-A8B55A48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57676-FA00-2240-804A-07107DE4D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F5B2B-5E85-E842-9F9B-6C9D67C3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73A40-32B8-4645-ABC2-2ACD28CE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B2E03-56C7-FB4D-846B-F07D2C71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3D74-8239-B946-96B1-B31FECB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FA98-C6FF-2B4E-AD3F-2F57180F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3A51-D854-8142-A2FA-EBE23C294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F4421-7631-1E47-A881-DE976D37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9AEC7-611C-A843-ADAB-8CF7680C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C1E71-B6FC-1C47-87F7-2C4DD947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67A7-5C0D-6447-AE5A-94BC8F20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79C85-3832-F543-855D-6988DE03A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CD39-BC16-0349-8CF3-FA588C21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2661-B0D5-9C46-A3E9-6DFAE52D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6F14-4FF6-5543-9AF9-CCA4E02C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81C7-BA2C-C241-A92E-01D327B6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200A-1B6E-EF40-BE97-DF7D477DE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FDC50-AB14-B449-B5A8-32BDEF4B2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535A-9A7F-2F4C-8373-77B21A73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3D92E-538A-BF4A-8402-C5B653EC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5FB2B-2026-D843-8396-FC5CA4DD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1426-5AD8-A94A-8377-200D56E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157D4-CD4E-ED45-80A0-2DBF00B95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78958-3378-E040-8F8A-4EF43C971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75A09-28CD-6443-BCA1-CFBD7CDBD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71F22-FC67-A340-AB93-B6989A62F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3A973-EC89-304C-9892-974AB759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C6D40-4B52-EC43-9D85-29C51343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A0097-09AE-0943-BD82-45B68970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3ABB-37F5-2542-B3C0-4DD0731B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41090-FFC6-614C-8A79-271556A7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6CA12-35E3-4840-AAEE-4B55B4C6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D5F5F-C04B-4241-A5E8-D66894C4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4CCBD-8B0D-6B40-9B8F-8B026E32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CBB03-AABA-804C-833F-A5015569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582AE-741A-B648-8A69-02EBC3C0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2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31AE-FF02-D34D-994B-1747ADCE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5635-7C63-7440-8C9F-98D07C52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3A8B6-F9A8-794D-ADB0-6F5AB5707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BBDCE-E888-264F-9EBD-97432169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CA4B-0CE3-5248-9495-B5783F85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35A47-8221-DE45-B1E9-6036BD77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3889-796F-7F4B-9626-DDD7CAAF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8FA57-7B2F-F24B-938D-0C80D8424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D7A60-38DF-FF44-8026-F1A9DD2E7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368A-F1E3-CF48-86A8-184071D0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D9A10-7DCB-A242-82AF-5F7E0C13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DB49A-AED6-B849-B57E-94F32D3F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637D7-CFC4-3142-9B23-2445C748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7786-5DB4-2240-819C-8B1940D4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D4BA-768F-0C4A-9F92-4F7A55E6E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D0D5-FF4A-6B4D-8CF4-6F5868C2EFFF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397D-E1D9-954A-A102-8C330F687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29FC3-1000-C94C-8744-439CF994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5A87-A121-FC49-A3C6-450D6B14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B4D94-C9B9-574B-A94D-89742BA16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Study Aids</a:t>
            </a:r>
          </a:p>
        </p:txBody>
      </p:sp>
    </p:spTree>
    <p:extLst>
      <p:ext uri="{BB962C8B-B14F-4D97-AF65-F5344CB8AC3E}">
        <p14:creationId xmlns:p14="http://schemas.microsoft.com/office/powerpoint/2010/main" val="295096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D074E-8A23-B048-8790-C205BE6E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proficient study aid…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AC6A-A9E1-FD4B-BA3D-A1B5D39D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Is hand-written </a:t>
            </a:r>
          </a:p>
          <a:p>
            <a:pPr lvl="1"/>
            <a:r>
              <a:rPr lang="en-US" sz="2600" i="1" dirty="0">
                <a:solidFill>
                  <a:srgbClr val="FEFFFF"/>
                </a:solidFill>
              </a:rPr>
              <a:t>Research shows that hand-writing information stores to memory significantly more than digitally.</a:t>
            </a:r>
          </a:p>
          <a:p>
            <a:r>
              <a:rPr lang="en-US" sz="3200" dirty="0">
                <a:solidFill>
                  <a:srgbClr val="FEFFFF"/>
                </a:solidFill>
              </a:rPr>
              <a:t>Synthesizes learning</a:t>
            </a:r>
          </a:p>
          <a:p>
            <a:r>
              <a:rPr lang="en-US" sz="3200" dirty="0">
                <a:solidFill>
                  <a:srgbClr val="FEFFFF"/>
                </a:solidFill>
              </a:rPr>
              <a:t>Does not have unnecessary words</a:t>
            </a:r>
          </a:p>
          <a:p>
            <a:r>
              <a:rPr lang="en-US" sz="3200" dirty="0">
                <a:solidFill>
                  <a:srgbClr val="FEFFFF"/>
                </a:solidFill>
              </a:rPr>
              <a:t>Has Pictures (pictures &gt; words)</a:t>
            </a:r>
          </a:p>
          <a:p>
            <a:r>
              <a:rPr lang="en-US" sz="3200" dirty="0">
                <a:solidFill>
                  <a:srgbClr val="FEFFFF"/>
                </a:solidFill>
              </a:rPr>
              <a:t>Uses </a:t>
            </a:r>
            <a:r>
              <a:rPr lang="en-US" sz="3200" dirty="0" err="1">
                <a:solidFill>
                  <a:srgbClr val="FEFFFF"/>
                </a:solidFill>
              </a:rPr>
              <a:t>colour</a:t>
            </a:r>
            <a:r>
              <a:rPr lang="en-US" sz="3200" dirty="0">
                <a:solidFill>
                  <a:srgbClr val="FEFFFF"/>
                </a:solidFill>
              </a:rPr>
              <a:t> to make connections (</a:t>
            </a:r>
            <a:r>
              <a:rPr lang="en-US" sz="3200" u="sng" dirty="0">
                <a:solidFill>
                  <a:srgbClr val="FEFFFF"/>
                </a:solidFill>
              </a:rPr>
              <a:t>not</a:t>
            </a:r>
            <a:r>
              <a:rPr lang="en-US" sz="3200" dirty="0">
                <a:solidFill>
                  <a:srgbClr val="FEFFFF"/>
                </a:solidFill>
              </a:rPr>
              <a:t> to make it “pretty”)</a:t>
            </a:r>
          </a:p>
          <a:p>
            <a:r>
              <a:rPr lang="en-US" sz="3200" dirty="0">
                <a:solidFill>
                  <a:srgbClr val="FEFFFF"/>
                </a:solidFill>
              </a:rPr>
              <a:t>Contains mnemonics to help you remember</a:t>
            </a:r>
          </a:p>
        </p:txBody>
      </p:sp>
    </p:spTree>
    <p:extLst>
      <p:ext uri="{BB962C8B-B14F-4D97-AF65-F5344CB8AC3E}">
        <p14:creationId xmlns:p14="http://schemas.microsoft.com/office/powerpoint/2010/main" val="256226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442336-6113-DC4C-A297-E9B19DA6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BCCBC-3984-4E4E-8C6B-513DD03C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-276225"/>
            <a:ext cx="9880600" cy="7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27601-B3ED-7146-A8A5-B4E0C6C2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-406400"/>
            <a:ext cx="9931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3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55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Study Aids</vt:lpstr>
      <vt:lpstr>A proficient study aid…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Aids</dc:title>
  <dc:creator>Laura Spindlove</dc:creator>
  <cp:lastModifiedBy>Laura Spindlove</cp:lastModifiedBy>
  <cp:revision>6</cp:revision>
  <dcterms:created xsi:type="dcterms:W3CDTF">2020-12-08T16:10:12Z</dcterms:created>
  <dcterms:modified xsi:type="dcterms:W3CDTF">2021-01-08T02:06:04Z</dcterms:modified>
</cp:coreProperties>
</file>